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8" autoAdjust="0"/>
    <p:restoredTop sz="94660"/>
  </p:normalViewPr>
  <p:slideViewPr>
    <p:cSldViewPr snapToGrid="0">
      <p:cViewPr varScale="1">
        <p:scale>
          <a:sx n="90" d="100"/>
          <a:sy n="90" d="100"/>
        </p:scale>
        <p:origin x="20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DB41-026D-414D-B3BE-B9BC7A515767}" type="datetimeFigureOut">
              <a:rPr lang="en-US" smtClean="0"/>
              <a:t>12/30/19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C4A3-7DA4-4973-910C-604A8D9F7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3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DB41-026D-414D-B3BE-B9BC7A515767}" type="datetimeFigureOut">
              <a:rPr lang="en-US" smtClean="0"/>
              <a:t>12/30/19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C4A3-7DA4-4973-910C-604A8D9F7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DB41-026D-414D-B3BE-B9BC7A515767}" type="datetimeFigureOut">
              <a:rPr lang="en-US" smtClean="0"/>
              <a:t>12/30/19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C4A3-7DA4-4973-910C-604A8D9F7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85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DB41-026D-414D-B3BE-B9BC7A515767}" type="datetimeFigureOut">
              <a:rPr lang="en-US" smtClean="0"/>
              <a:t>12/30/19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C4A3-7DA4-4973-910C-604A8D9F7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4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DB41-026D-414D-B3BE-B9BC7A515767}" type="datetimeFigureOut">
              <a:rPr lang="en-US" smtClean="0"/>
              <a:t>12/30/19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C4A3-7DA4-4973-910C-604A8D9F7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94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DB41-026D-414D-B3BE-B9BC7A515767}" type="datetimeFigureOut">
              <a:rPr lang="en-US" smtClean="0"/>
              <a:t>12/30/19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C4A3-7DA4-4973-910C-604A8D9F7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11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DB41-026D-414D-B3BE-B9BC7A515767}" type="datetimeFigureOut">
              <a:rPr lang="en-US" smtClean="0"/>
              <a:t>12/30/19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C4A3-7DA4-4973-910C-604A8D9F7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24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DB41-026D-414D-B3BE-B9BC7A515767}" type="datetimeFigureOut">
              <a:rPr lang="en-US" smtClean="0"/>
              <a:t>12/30/19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C4A3-7DA4-4973-910C-604A8D9F7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20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DB41-026D-414D-B3BE-B9BC7A515767}" type="datetimeFigureOut">
              <a:rPr lang="en-US" smtClean="0"/>
              <a:t>12/30/19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C4A3-7DA4-4973-910C-604A8D9F7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9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DB41-026D-414D-B3BE-B9BC7A515767}" type="datetimeFigureOut">
              <a:rPr lang="en-US" smtClean="0"/>
              <a:t>12/30/19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C4A3-7DA4-4973-910C-604A8D9F7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51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DB41-026D-414D-B3BE-B9BC7A515767}" type="datetimeFigureOut">
              <a:rPr lang="en-US" smtClean="0"/>
              <a:t>12/30/19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C4A3-7DA4-4973-910C-604A8D9F7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2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DB41-026D-414D-B3BE-B9BC7A515767}" type="datetimeFigureOut">
              <a:rPr lang="en-US" smtClean="0"/>
              <a:t>12/30/19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C4A3-7DA4-4973-910C-604A8D9F7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68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DB41-026D-414D-B3BE-B9BC7A515767}" type="datetimeFigureOut">
              <a:rPr lang="en-US" smtClean="0"/>
              <a:t>12/30/19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C4A3-7DA4-4973-910C-604A8D9F7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36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DB41-026D-414D-B3BE-B9BC7A515767}" type="datetimeFigureOut">
              <a:rPr lang="en-US" smtClean="0"/>
              <a:t>12/30/19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C4A3-7DA4-4973-910C-604A8D9F7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83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DB41-026D-414D-B3BE-B9BC7A515767}" type="datetimeFigureOut">
              <a:rPr lang="en-US" smtClean="0"/>
              <a:t>12/30/19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C4A3-7DA4-4973-910C-604A8D9F7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2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DB41-026D-414D-B3BE-B9BC7A515767}" type="datetimeFigureOut">
              <a:rPr lang="en-US" smtClean="0"/>
              <a:t>12/30/19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C4A3-7DA4-4973-910C-604A8D9F7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1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DB41-026D-414D-B3BE-B9BC7A515767}" type="datetimeFigureOut">
              <a:rPr lang="en-US" smtClean="0"/>
              <a:t>12/30/19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C4A3-7DA4-4973-910C-604A8D9F7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DB41-026D-414D-B3BE-B9BC7A515767}" type="datetimeFigureOut">
              <a:rPr lang="en-US" smtClean="0"/>
              <a:t>12/30/19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C4A3-7DA4-4973-910C-604A8D9F7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3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DB41-026D-414D-B3BE-B9BC7A515767}" type="datetimeFigureOut">
              <a:rPr lang="en-US" smtClean="0"/>
              <a:t>12/30/19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C4A3-7DA4-4973-910C-604A8D9F7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7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DB41-026D-414D-B3BE-B9BC7A515767}" type="datetimeFigureOut">
              <a:rPr lang="en-US" smtClean="0"/>
              <a:t>12/30/19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C4A3-7DA4-4973-910C-604A8D9F7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9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DB41-026D-414D-B3BE-B9BC7A515767}" type="datetimeFigureOut">
              <a:rPr lang="en-US" smtClean="0"/>
              <a:t>12/30/19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C4A3-7DA4-4973-910C-604A8D9F7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6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DB41-026D-414D-B3BE-B9BC7A515767}" type="datetimeFigureOut">
              <a:rPr lang="en-US" smtClean="0"/>
              <a:t>12/30/19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AC4A3-7DA4-4973-910C-604A8D9F7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9DB41-026D-414D-B3BE-B9BC7A515767}" type="datetimeFigureOut">
              <a:rPr lang="en-US" smtClean="0"/>
              <a:t>12/30/19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AC4A3-7DA4-4973-910C-604A8D9F7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9DB41-026D-414D-B3BE-B9BC7A515767}" type="datetimeFigureOut">
              <a:rPr lang="en-US" smtClean="0"/>
              <a:t>12/30/19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AC4A3-7DA4-4973-910C-604A8D9F7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5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D90681-30DA-43CF-96CB-11124FE53C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7EB5DA7-624A-4BF5-B9CA-CDB36A2C91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1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B7CEBE24-7B71-482F-89E6-3853C1E87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89233"/>
            <a:ext cx="7886700" cy="8014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82AECCB7-F10D-4957-9F1E-1F5AF61BD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6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528"/>
            <a:ext cx="9144000" cy="51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91568"/>
      </p:ext>
    </p:extLst>
  </p:cSld>
  <p:clrMapOvr>
    <a:masterClrMapping/>
  </p:clrMapOvr>
</p:sld>
</file>

<file path=ppt/theme/theme1.xml><?xml version="1.0" encoding="utf-8"?>
<a:theme xmlns:a="http://schemas.openxmlformats.org/drawingml/2006/main" name="WRC_PPT Title Theme">
  <a:themeElements>
    <a:clrScheme name="Wear Red Canada">
      <a:dk1>
        <a:srgbClr val="333333"/>
      </a:dk1>
      <a:lt1>
        <a:srgbClr val="9AD7D4"/>
      </a:lt1>
      <a:dk2>
        <a:srgbClr val="B40838"/>
      </a:dk2>
      <a:lt2>
        <a:srgbClr val="FFFFFF"/>
      </a:lt2>
      <a:accent1>
        <a:srgbClr val="9AD7D4"/>
      </a:accent1>
      <a:accent2>
        <a:srgbClr val="B40838"/>
      </a:accent2>
      <a:accent3>
        <a:srgbClr val="333333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9AD7D4"/>
      </a:folHlink>
    </a:clrScheme>
    <a:fontScheme name="Wear Red Canada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C_PPT Title Theme" id="{A6A554BC-C458-4BEE-AC1B-DFCFC859C1FA}" vid="{012DA721-4660-40B7-8932-C8BCC7E47416}"/>
    </a:ext>
  </a:extLst>
</a:theme>
</file>

<file path=ppt/theme/theme2.xml><?xml version="1.0" encoding="utf-8"?>
<a:theme xmlns:a="http://schemas.openxmlformats.org/drawingml/2006/main" name="WRC_PPT Theme">
  <a:themeElements>
    <a:clrScheme name="Wear Red Canada">
      <a:dk1>
        <a:srgbClr val="333333"/>
      </a:dk1>
      <a:lt1>
        <a:srgbClr val="9AD7D4"/>
      </a:lt1>
      <a:dk2>
        <a:srgbClr val="B40838"/>
      </a:dk2>
      <a:lt2>
        <a:srgbClr val="FFFFFF"/>
      </a:lt2>
      <a:accent1>
        <a:srgbClr val="9AD7D4"/>
      </a:accent1>
      <a:accent2>
        <a:srgbClr val="B40838"/>
      </a:accent2>
      <a:accent3>
        <a:srgbClr val="333333"/>
      </a:accent3>
      <a:accent4>
        <a:srgbClr val="FFFFFF"/>
      </a:accent4>
      <a:accent5>
        <a:srgbClr val="FFFFFF"/>
      </a:accent5>
      <a:accent6>
        <a:srgbClr val="FFFFFF"/>
      </a:accent6>
      <a:hlink>
        <a:srgbClr val="333333"/>
      </a:hlink>
      <a:folHlink>
        <a:srgbClr val="9AD7D4"/>
      </a:folHlink>
    </a:clrScheme>
    <a:fontScheme name="Wear Red Canada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C_PPT Theme" id="{EBBBBC28-C906-4A0F-A862-231E5DC16001}" vid="{6D617142-C5DE-4870-8206-0C93800C136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WRC_PPT Title Theme</Template>
  <TotalTime>30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Source Sans Pro</vt:lpstr>
      <vt:lpstr>WRC_PPT Title Theme</vt:lpstr>
      <vt:lpstr>WRC_PPT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Julie-Anne Lamarche</dc:creator>
  <cp:lastModifiedBy>Melissa Gunn</cp:lastModifiedBy>
  <cp:revision>10</cp:revision>
  <dcterms:created xsi:type="dcterms:W3CDTF">2019-12-19T14:03:26Z</dcterms:created>
  <dcterms:modified xsi:type="dcterms:W3CDTF">2019-12-30T19:07:33Z</dcterms:modified>
</cp:coreProperties>
</file>